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7f84aaf71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77f8442a469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7f8338210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7f820016ab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7f83d03dc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7f8488384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77f8325006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7f823c3c298.png"/><Relationship Id="rId3" Type="http://schemas.openxmlformats.org/officeDocument/2006/relationships/image" Target="../media/file77f891c9b8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7f83524f52c.png"/><Relationship Id="rId3" Type="http://schemas.openxmlformats.org/officeDocument/2006/relationships/image" Target="../media/file77f8d5c36f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7f8211c5754.png"/><Relationship Id="rId3" Type="http://schemas.openxmlformats.org/officeDocument/2006/relationships/image" Target="../media/file77f84ba95cc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7f85c0a339f.png"/><Relationship Id="rId3" Type="http://schemas.openxmlformats.org/officeDocument/2006/relationships/image" Target="../media/file77f821c33aee.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7f81851f093.png"/><Relationship Id="rId3" Type="http://schemas.openxmlformats.org/officeDocument/2006/relationships/image" Target="../media/file77f82b894f5e.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7f843b9baa6.png"/><Relationship Id="rId3" Type="http://schemas.openxmlformats.org/officeDocument/2006/relationships/image" Target="../media/file77f8568d0b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7f845cee34e.png"/><Relationship Id="rId3" Type="http://schemas.openxmlformats.org/officeDocument/2006/relationships/image" Target="../media/file77f811ad39b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7f83a65ae1.png"/><Relationship Id="rId3" Type="http://schemas.openxmlformats.org/officeDocument/2006/relationships/image" Target="../media/file77f81e986ba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7f86b4cc7a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7f87dc610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7f8565f5c5a.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7f8ea845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7f8494acf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7f84e7b36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7f87b38bfaa.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818,759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72,322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72,322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818,759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80 triages made. This is an increase of 1 triages compared to the previous day (79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28 October there were 661 triages to NHS Pathways for COVID-19, this is an average of 94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2020-10-30T00:02:42Z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